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 Smets" userId="a10d998fb4a25b16" providerId="LiveId" clId="{64D613CE-4968-43B0-BD6E-3C63D47DD193}"/>
    <pc:docChg chg="modSld">
      <pc:chgData name="Ward Smets" userId="a10d998fb4a25b16" providerId="LiveId" clId="{64D613CE-4968-43B0-BD6E-3C63D47DD193}" dt="2022-03-14T12:02:37.073" v="127" actId="20577"/>
      <pc:docMkLst>
        <pc:docMk/>
      </pc:docMkLst>
      <pc:sldChg chg="modSp mod">
        <pc:chgData name="Ward Smets" userId="a10d998fb4a25b16" providerId="LiveId" clId="{64D613CE-4968-43B0-BD6E-3C63D47DD193}" dt="2022-03-14T12:02:37.073" v="127" actId="20577"/>
        <pc:sldMkLst>
          <pc:docMk/>
          <pc:sldMk cId="430313926" sldId="262"/>
        </pc:sldMkLst>
        <pc:spChg chg="mod">
          <ac:chgData name="Ward Smets" userId="a10d998fb4a25b16" providerId="LiveId" clId="{64D613CE-4968-43B0-BD6E-3C63D47DD193}" dt="2022-03-14T12:02:37.073" v="127" actId="20577"/>
          <ac:spMkLst>
            <pc:docMk/>
            <pc:sldMk cId="430313926" sldId="262"/>
            <ac:spMk id="2" creationId="{7394DD43-411C-4A96-A764-5CBE1535E77C}"/>
          </ac:spMkLst>
        </pc:spChg>
      </pc:sldChg>
    </pc:docChg>
  </pc:docChgLst>
  <pc:docChgLst>
    <pc:chgData name="Ward Smets" userId="a10d998fb4a25b16" providerId="LiveId" clId="{670710F2-7E62-417C-8B7A-AD5D2BAAE1C4}"/>
    <pc:docChg chg="undo custSel addSld modSld">
      <pc:chgData name="Ward Smets" userId="a10d998fb4a25b16" providerId="LiveId" clId="{670710F2-7E62-417C-8B7A-AD5D2BAAE1C4}" dt="2022-02-19T19:00:48.536" v="670" actId="20577"/>
      <pc:docMkLst>
        <pc:docMk/>
      </pc:docMkLst>
      <pc:sldChg chg="addSp delSp modSp mod">
        <pc:chgData name="Ward Smets" userId="a10d998fb4a25b16" providerId="LiveId" clId="{670710F2-7E62-417C-8B7A-AD5D2BAAE1C4}" dt="2022-02-19T17:20:13.928" v="27" actId="14100"/>
        <pc:sldMkLst>
          <pc:docMk/>
          <pc:sldMk cId="4116560526" sldId="256"/>
        </pc:sldMkLst>
        <pc:spChg chg="del">
          <ac:chgData name="Ward Smets" userId="a10d998fb4a25b16" providerId="LiveId" clId="{670710F2-7E62-417C-8B7A-AD5D2BAAE1C4}" dt="2022-02-19T17:19:31.724" v="0" actId="478"/>
          <ac:spMkLst>
            <pc:docMk/>
            <pc:sldMk cId="4116560526" sldId="256"/>
            <ac:spMk id="2" creationId="{8A08BB0F-B4A3-44C3-AADD-C442B11899A9}"/>
          </ac:spMkLst>
        </pc:spChg>
        <pc:spChg chg="del mod">
          <ac:chgData name="Ward Smets" userId="a10d998fb4a25b16" providerId="LiveId" clId="{670710F2-7E62-417C-8B7A-AD5D2BAAE1C4}" dt="2022-02-19T17:19:34.369" v="2" actId="478"/>
          <ac:spMkLst>
            <pc:docMk/>
            <pc:sldMk cId="4116560526" sldId="256"/>
            <ac:spMk id="3" creationId="{DBA2F969-47E8-497F-8890-F60ACF8C66E4}"/>
          </ac:spMkLst>
        </pc:spChg>
        <pc:spChg chg="add mod">
          <ac:chgData name="Ward Smets" userId="a10d998fb4a25b16" providerId="LiveId" clId="{670710F2-7E62-417C-8B7A-AD5D2BAAE1C4}" dt="2022-02-19T17:20:10.612" v="25" actId="403"/>
          <ac:spMkLst>
            <pc:docMk/>
            <pc:sldMk cId="4116560526" sldId="256"/>
            <ac:spMk id="4" creationId="{2F9F2BA9-215F-4137-AC68-992E79E05A10}"/>
          </ac:spMkLst>
        </pc:spChg>
        <pc:spChg chg="add mod">
          <ac:chgData name="Ward Smets" userId="a10d998fb4a25b16" providerId="LiveId" clId="{670710F2-7E62-417C-8B7A-AD5D2BAAE1C4}" dt="2022-02-19T17:20:07.682" v="19" actId="403"/>
          <ac:spMkLst>
            <pc:docMk/>
            <pc:sldMk cId="4116560526" sldId="256"/>
            <ac:spMk id="5" creationId="{0618DEED-2A93-451E-AE64-95C8F63F7583}"/>
          </ac:spMkLst>
        </pc:spChg>
        <pc:spChg chg="add">
          <ac:chgData name="Ward Smets" userId="a10d998fb4a25b16" providerId="LiveId" clId="{670710F2-7E62-417C-8B7A-AD5D2BAAE1C4}" dt="2022-02-19T17:19:45.034" v="3"/>
          <ac:spMkLst>
            <pc:docMk/>
            <pc:sldMk cId="4116560526" sldId="256"/>
            <ac:spMk id="6" creationId="{F422F5F9-1199-4DC3-ADBC-A2372D8E2688}"/>
          </ac:spMkLst>
        </pc:spChg>
        <pc:picChg chg="add mod">
          <ac:chgData name="Ward Smets" userId="a10d998fb4a25b16" providerId="LiveId" clId="{670710F2-7E62-417C-8B7A-AD5D2BAAE1C4}" dt="2022-02-19T17:20:13.928" v="27" actId="14100"/>
          <ac:picMkLst>
            <pc:docMk/>
            <pc:sldMk cId="4116560526" sldId="256"/>
            <ac:picMk id="1025" creationId="{0CD4941B-376F-4B01-8502-BD4E4095735C}"/>
          </ac:picMkLst>
        </pc:picChg>
        <pc:picChg chg="add mod">
          <ac:chgData name="Ward Smets" userId="a10d998fb4a25b16" providerId="LiveId" clId="{670710F2-7E62-417C-8B7A-AD5D2BAAE1C4}" dt="2022-02-19T17:19:59.095" v="10" actId="1076"/>
          <ac:picMkLst>
            <pc:docMk/>
            <pc:sldMk cId="4116560526" sldId="256"/>
            <ac:picMk id="1026" creationId="{5F096E55-C893-4814-B63D-DFB8B3C4CC21}"/>
          </ac:picMkLst>
        </pc:picChg>
      </pc:sldChg>
      <pc:sldChg chg="addSp delSp modSp new mod setBg setClrOvrMap">
        <pc:chgData name="Ward Smets" userId="a10d998fb4a25b16" providerId="LiveId" clId="{670710F2-7E62-417C-8B7A-AD5D2BAAE1C4}" dt="2022-02-19T17:20:34.286" v="33" actId="26606"/>
        <pc:sldMkLst>
          <pc:docMk/>
          <pc:sldMk cId="1766329940" sldId="257"/>
        </pc:sldMkLst>
        <pc:spChg chg="mod ord">
          <ac:chgData name="Ward Smets" userId="a10d998fb4a25b16" providerId="LiveId" clId="{670710F2-7E62-417C-8B7A-AD5D2BAAE1C4}" dt="2022-02-19T17:20:34.286" v="33" actId="26606"/>
          <ac:spMkLst>
            <pc:docMk/>
            <pc:sldMk cId="1766329940" sldId="257"/>
            <ac:spMk id="2" creationId="{7D06163F-2539-4EA3-A70F-CCB8820E26DD}"/>
          </ac:spMkLst>
        </pc:spChg>
        <pc:spChg chg="del">
          <ac:chgData name="Ward Smets" userId="a10d998fb4a25b16" providerId="LiveId" clId="{670710F2-7E62-417C-8B7A-AD5D2BAAE1C4}" dt="2022-02-19T17:20:30.580" v="30"/>
          <ac:spMkLst>
            <pc:docMk/>
            <pc:sldMk cId="1766329940" sldId="257"/>
            <ac:spMk id="3" creationId="{864F624A-D124-4697-A054-AAF1BC4F7D14}"/>
          </ac:spMkLst>
        </pc:spChg>
        <pc:spChg chg="add">
          <ac:chgData name="Ward Smets" userId="a10d998fb4a25b16" providerId="LiveId" clId="{670710F2-7E62-417C-8B7A-AD5D2BAAE1C4}" dt="2022-02-19T17:20:34.286" v="33" actId="26606"/>
          <ac:spMkLst>
            <pc:docMk/>
            <pc:sldMk cId="1766329940" sldId="257"/>
            <ac:spMk id="9" creationId="{0671A8AE-40A1-4631-A6B8-581AFF065482}"/>
          </ac:spMkLst>
        </pc:spChg>
        <pc:spChg chg="add">
          <ac:chgData name="Ward Smets" userId="a10d998fb4a25b16" providerId="LiveId" clId="{670710F2-7E62-417C-8B7A-AD5D2BAAE1C4}" dt="2022-02-19T17:20:34.286" v="33" actId="26606"/>
          <ac:spMkLst>
            <pc:docMk/>
            <pc:sldMk cId="1766329940" sldId="257"/>
            <ac:spMk id="11" creationId="{AB58EF07-17C2-48CF-ABB0-EEF1F17CB8F0}"/>
          </ac:spMkLst>
        </pc:spChg>
        <pc:spChg chg="add">
          <ac:chgData name="Ward Smets" userId="a10d998fb4a25b16" providerId="LiveId" clId="{670710F2-7E62-417C-8B7A-AD5D2BAAE1C4}" dt="2022-02-19T17:20:34.286" v="33" actId="26606"/>
          <ac:spMkLst>
            <pc:docMk/>
            <pc:sldMk cId="1766329940" sldId="257"/>
            <ac:spMk id="13" creationId="{AF2F604E-43BE-4DC3-B983-E071523364F8}"/>
          </ac:spMkLst>
        </pc:spChg>
        <pc:spChg chg="add">
          <ac:chgData name="Ward Smets" userId="a10d998fb4a25b16" providerId="LiveId" clId="{670710F2-7E62-417C-8B7A-AD5D2BAAE1C4}" dt="2022-02-19T17:20:34.286" v="33" actId="26606"/>
          <ac:spMkLst>
            <pc:docMk/>
            <pc:sldMk cId="1766329940" sldId="257"/>
            <ac:spMk id="15" creationId="{08C9B587-E65E-4B52-B37C-ABEBB6E87928}"/>
          </ac:spMkLst>
        </pc:spChg>
        <pc:picChg chg="add mod">
          <ac:chgData name="Ward Smets" userId="a10d998fb4a25b16" providerId="LiveId" clId="{670710F2-7E62-417C-8B7A-AD5D2BAAE1C4}" dt="2022-02-19T17:20:34.286" v="33" actId="26606"/>
          <ac:picMkLst>
            <pc:docMk/>
            <pc:sldMk cId="1766329940" sldId="257"/>
            <ac:picMk id="4" creationId="{81FDF447-2E18-4E2F-B172-D789105F4779}"/>
          </ac:picMkLst>
        </pc:picChg>
      </pc:sldChg>
      <pc:sldChg chg="addSp delSp modSp new mod setBg">
        <pc:chgData name="Ward Smets" userId="a10d998fb4a25b16" providerId="LiveId" clId="{670710F2-7E62-417C-8B7A-AD5D2BAAE1C4}" dt="2022-02-19T17:21:08.357" v="58" actId="26606"/>
        <pc:sldMkLst>
          <pc:docMk/>
          <pc:sldMk cId="2156614237" sldId="258"/>
        </pc:sldMkLst>
        <pc:spChg chg="mod ord">
          <ac:chgData name="Ward Smets" userId="a10d998fb4a25b16" providerId="LiveId" clId="{670710F2-7E62-417C-8B7A-AD5D2BAAE1C4}" dt="2022-02-19T17:21:08.357" v="58" actId="26606"/>
          <ac:spMkLst>
            <pc:docMk/>
            <pc:sldMk cId="2156614237" sldId="258"/>
            <ac:spMk id="2" creationId="{5B104776-C5D6-43DE-90F3-E6E60D5B57B4}"/>
          </ac:spMkLst>
        </pc:spChg>
        <pc:spChg chg="del">
          <ac:chgData name="Ward Smets" userId="a10d998fb4a25b16" providerId="LiveId" clId="{670710F2-7E62-417C-8B7A-AD5D2BAAE1C4}" dt="2022-02-19T17:20:50.729" v="52"/>
          <ac:spMkLst>
            <pc:docMk/>
            <pc:sldMk cId="2156614237" sldId="258"/>
            <ac:spMk id="3" creationId="{B5C84683-6964-4DAC-A1DC-618CA4072C92}"/>
          </ac:spMkLst>
        </pc:spChg>
        <pc:spChg chg="add">
          <ac:chgData name="Ward Smets" userId="a10d998fb4a25b16" providerId="LiveId" clId="{670710F2-7E62-417C-8B7A-AD5D2BAAE1C4}" dt="2022-02-19T17:21:08.357" v="58" actId="26606"/>
          <ac:spMkLst>
            <pc:docMk/>
            <pc:sldMk cId="2156614237" sldId="258"/>
            <ac:spMk id="11" creationId="{D12DDE76-C203-4047-9998-63900085B5E8}"/>
          </ac:spMkLst>
        </pc:spChg>
        <pc:picChg chg="add mod">
          <ac:chgData name="Ward Smets" userId="a10d998fb4a25b16" providerId="LiveId" clId="{670710F2-7E62-417C-8B7A-AD5D2BAAE1C4}" dt="2022-02-19T17:21:08.357" v="58" actId="26606"/>
          <ac:picMkLst>
            <pc:docMk/>
            <pc:sldMk cId="2156614237" sldId="258"/>
            <ac:picMk id="4" creationId="{14F5B69C-6417-4C4B-8584-752F7F4A7BDF}"/>
          </ac:picMkLst>
        </pc:picChg>
        <pc:picChg chg="add mod ord">
          <ac:chgData name="Ward Smets" userId="a10d998fb4a25b16" providerId="LiveId" clId="{670710F2-7E62-417C-8B7A-AD5D2BAAE1C4}" dt="2022-02-19T17:21:08.357" v="58" actId="26606"/>
          <ac:picMkLst>
            <pc:docMk/>
            <pc:sldMk cId="2156614237" sldId="258"/>
            <ac:picMk id="5" creationId="{C1910889-F933-492B-80D6-DBEEDB5DEF1A}"/>
          </ac:picMkLst>
        </pc:picChg>
        <pc:picChg chg="add mod">
          <ac:chgData name="Ward Smets" userId="a10d998fb4a25b16" providerId="LiveId" clId="{670710F2-7E62-417C-8B7A-AD5D2BAAE1C4}" dt="2022-02-19T17:21:08.357" v="58" actId="26606"/>
          <ac:picMkLst>
            <pc:docMk/>
            <pc:sldMk cId="2156614237" sldId="258"/>
            <ac:picMk id="6" creationId="{8FA084BB-8DC7-4A05-BFD3-DE0EE9CAA770}"/>
          </ac:picMkLst>
        </pc:picChg>
      </pc:sldChg>
      <pc:sldChg chg="addSp delSp modSp new mod setBg">
        <pc:chgData name="Ward Smets" userId="a10d998fb4a25b16" providerId="LiveId" clId="{670710F2-7E62-417C-8B7A-AD5D2BAAE1C4}" dt="2022-02-19T17:21:23.436" v="61" actId="26606"/>
        <pc:sldMkLst>
          <pc:docMk/>
          <pc:sldMk cId="38230209" sldId="259"/>
        </pc:sldMkLst>
        <pc:spChg chg="del">
          <ac:chgData name="Ward Smets" userId="a10d998fb4a25b16" providerId="LiveId" clId="{670710F2-7E62-417C-8B7A-AD5D2BAAE1C4}" dt="2022-02-19T17:21:23.436" v="61" actId="26606"/>
          <ac:spMkLst>
            <pc:docMk/>
            <pc:sldMk cId="38230209" sldId="259"/>
            <ac:spMk id="2" creationId="{7275F23E-6F42-4C62-9A31-D72A2D2D9B8D}"/>
          </ac:spMkLst>
        </pc:spChg>
        <pc:spChg chg="del">
          <ac:chgData name="Ward Smets" userId="a10d998fb4a25b16" providerId="LiveId" clId="{670710F2-7E62-417C-8B7A-AD5D2BAAE1C4}" dt="2022-02-19T17:21:23.436" v="61" actId="26606"/>
          <ac:spMkLst>
            <pc:docMk/>
            <pc:sldMk cId="38230209" sldId="259"/>
            <ac:spMk id="3" creationId="{E477BFA8-CD9F-49D4-9E67-545010B037B2}"/>
          </ac:spMkLst>
        </pc:spChg>
        <pc:spChg chg="add">
          <ac:chgData name="Ward Smets" userId="a10d998fb4a25b16" providerId="LiveId" clId="{670710F2-7E62-417C-8B7A-AD5D2BAAE1C4}" dt="2022-02-19T17:21:23.436" v="61" actId="26606"/>
          <ac:spMkLst>
            <pc:docMk/>
            <pc:sldMk cId="38230209" sldId="259"/>
            <ac:spMk id="9" creationId="{42A4FC2C-047E-45A5-965D-8E1E3BF09BC6}"/>
          </ac:spMkLst>
        </pc:spChg>
        <pc:picChg chg="add mod">
          <ac:chgData name="Ward Smets" userId="a10d998fb4a25b16" providerId="LiveId" clId="{670710F2-7E62-417C-8B7A-AD5D2BAAE1C4}" dt="2022-02-19T17:21:23.436" v="61" actId="26606"/>
          <ac:picMkLst>
            <pc:docMk/>
            <pc:sldMk cId="38230209" sldId="259"/>
            <ac:picMk id="4" creationId="{278A1CB7-5A04-45A8-8212-8EAC99917513}"/>
          </ac:picMkLst>
        </pc:picChg>
      </pc:sldChg>
      <pc:sldChg chg="addSp delSp modSp new mod setBg setClrOvrMap">
        <pc:chgData name="Ward Smets" userId="a10d998fb4a25b16" providerId="LiveId" clId="{670710F2-7E62-417C-8B7A-AD5D2BAAE1C4}" dt="2022-02-19T17:21:43.591" v="71" actId="26606"/>
        <pc:sldMkLst>
          <pc:docMk/>
          <pc:sldMk cId="4118494322" sldId="260"/>
        </pc:sldMkLst>
        <pc:spChg chg="mod">
          <ac:chgData name="Ward Smets" userId="a10d998fb4a25b16" providerId="LiveId" clId="{670710F2-7E62-417C-8B7A-AD5D2BAAE1C4}" dt="2022-02-19T17:21:43.591" v="71" actId="26606"/>
          <ac:spMkLst>
            <pc:docMk/>
            <pc:sldMk cId="4118494322" sldId="260"/>
            <ac:spMk id="2" creationId="{47285FCF-512C-497D-B51F-30F451255F26}"/>
          </ac:spMkLst>
        </pc:spChg>
        <pc:spChg chg="del">
          <ac:chgData name="Ward Smets" userId="a10d998fb4a25b16" providerId="LiveId" clId="{670710F2-7E62-417C-8B7A-AD5D2BAAE1C4}" dt="2022-02-19T17:21:41.250" v="70"/>
          <ac:spMkLst>
            <pc:docMk/>
            <pc:sldMk cId="4118494322" sldId="260"/>
            <ac:spMk id="3" creationId="{A861D87D-1C67-4991-A858-7FC79590F696}"/>
          </ac:spMkLst>
        </pc:spChg>
        <pc:picChg chg="add mod">
          <ac:chgData name="Ward Smets" userId="a10d998fb4a25b16" providerId="LiveId" clId="{670710F2-7E62-417C-8B7A-AD5D2BAAE1C4}" dt="2022-02-19T17:21:43.591" v="71" actId="26606"/>
          <ac:picMkLst>
            <pc:docMk/>
            <pc:sldMk cId="4118494322" sldId="260"/>
            <ac:picMk id="4" creationId="{A8F92956-D8AF-4F2B-A2CB-0CA06FA3B620}"/>
          </ac:picMkLst>
        </pc:picChg>
      </pc:sldChg>
      <pc:sldChg chg="addSp delSp modSp new mod setBg setClrOvrMap">
        <pc:chgData name="Ward Smets" userId="a10d998fb4a25b16" providerId="LiveId" clId="{670710F2-7E62-417C-8B7A-AD5D2BAAE1C4}" dt="2022-02-19T18:15:16.798" v="291" actId="20577"/>
        <pc:sldMkLst>
          <pc:docMk/>
          <pc:sldMk cId="3009996441" sldId="261"/>
        </pc:sldMkLst>
        <pc:spChg chg="del mod">
          <ac:chgData name="Ward Smets" userId="a10d998fb4a25b16" providerId="LiveId" clId="{670710F2-7E62-417C-8B7A-AD5D2BAAE1C4}" dt="2022-02-19T17:25:03.915" v="94" actId="478"/>
          <ac:spMkLst>
            <pc:docMk/>
            <pc:sldMk cId="3009996441" sldId="261"/>
            <ac:spMk id="2" creationId="{50EFA126-3695-4C2B-8C00-471CAC9B1FC1}"/>
          </ac:spMkLst>
        </pc:spChg>
        <pc:spChg chg="del">
          <ac:chgData name="Ward Smets" userId="a10d998fb4a25b16" providerId="LiveId" clId="{670710F2-7E62-417C-8B7A-AD5D2BAAE1C4}" dt="2022-02-19T17:22:17.918" v="73"/>
          <ac:spMkLst>
            <pc:docMk/>
            <pc:sldMk cId="3009996441" sldId="261"/>
            <ac:spMk id="3" creationId="{FE8E1273-474B-47EE-858E-554CC4D3ABCC}"/>
          </ac:spMkLst>
        </pc:spChg>
        <pc:spChg chg="add mod">
          <ac:chgData name="Ward Smets" userId="a10d998fb4a25b16" providerId="LiveId" clId="{670710F2-7E62-417C-8B7A-AD5D2BAAE1C4}" dt="2022-02-19T18:15:16.798" v="291" actId="20577"/>
          <ac:spMkLst>
            <pc:docMk/>
            <pc:sldMk cId="3009996441" sldId="261"/>
            <ac:spMk id="5" creationId="{CF738602-D703-40BF-B6F7-8ADE471A7EAC}"/>
          </ac:spMkLst>
        </pc:spChg>
        <pc:spChg chg="add del">
          <ac:chgData name="Ward Smets" userId="a10d998fb4a25b16" providerId="LiveId" clId="{670710F2-7E62-417C-8B7A-AD5D2BAAE1C4}" dt="2022-02-19T17:24:49.656" v="91" actId="26606"/>
          <ac:spMkLst>
            <pc:docMk/>
            <pc:sldMk cId="3009996441" sldId="261"/>
            <ac:spMk id="73" creationId="{022BDE4A-8A20-4A69-9C5A-581C82036A4D}"/>
          </ac:spMkLst>
        </pc:spChg>
        <pc:spChg chg="add">
          <ac:chgData name="Ward Smets" userId="a10d998fb4a25b16" providerId="LiveId" clId="{670710F2-7E62-417C-8B7A-AD5D2BAAE1C4}" dt="2022-02-19T17:24:58.737" v="93" actId="26606"/>
          <ac:spMkLst>
            <pc:docMk/>
            <pc:sldMk cId="3009996441" sldId="261"/>
            <ac:spMk id="80" creationId="{A3BAF07C-C39E-42EB-BB22-8D46691D9735}"/>
          </ac:spMkLst>
        </pc:spChg>
        <pc:spChg chg="add del">
          <ac:chgData name="Ward Smets" userId="a10d998fb4a25b16" providerId="LiveId" clId="{670710F2-7E62-417C-8B7A-AD5D2BAAE1C4}" dt="2022-02-19T17:24:05.833" v="78" actId="26606"/>
          <ac:spMkLst>
            <pc:docMk/>
            <pc:sldMk cId="3009996441" sldId="261"/>
            <ac:spMk id="139" creationId="{7316481C-0A49-4796-812B-0D64F063B720}"/>
          </ac:spMkLst>
        </pc:spChg>
        <pc:spChg chg="add del">
          <ac:chgData name="Ward Smets" userId="a10d998fb4a25b16" providerId="LiveId" clId="{670710F2-7E62-417C-8B7A-AD5D2BAAE1C4}" dt="2022-02-19T17:24:05.833" v="78" actId="26606"/>
          <ac:spMkLst>
            <pc:docMk/>
            <pc:sldMk cId="3009996441" sldId="261"/>
            <ac:spMk id="141" creationId="{A5271697-90F1-4A23-8EF2-0179F2EAFACB}"/>
          </ac:spMkLst>
        </pc:spChg>
        <pc:spChg chg="add del">
          <ac:chgData name="Ward Smets" userId="a10d998fb4a25b16" providerId="LiveId" clId="{670710F2-7E62-417C-8B7A-AD5D2BAAE1C4}" dt="2022-02-19T17:24:05.833" v="78" actId="26606"/>
          <ac:spMkLst>
            <pc:docMk/>
            <pc:sldMk cId="3009996441" sldId="261"/>
            <ac:spMk id="165" creationId="{D9F5512A-48E1-4C07-B75E-3CCC517B6804}"/>
          </ac:spMkLst>
        </pc:spChg>
        <pc:spChg chg="add del">
          <ac:chgData name="Ward Smets" userId="a10d998fb4a25b16" providerId="LiveId" clId="{670710F2-7E62-417C-8B7A-AD5D2BAAE1C4}" dt="2022-02-19T17:24:11.594" v="80" actId="26606"/>
          <ac:spMkLst>
            <pc:docMk/>
            <pc:sldMk cId="3009996441" sldId="261"/>
            <ac:spMk id="2056" creationId="{34D85B6A-FF18-4EFD-BD23-77FDE89EC5A0}"/>
          </ac:spMkLst>
        </pc:spChg>
        <pc:spChg chg="add del">
          <ac:chgData name="Ward Smets" userId="a10d998fb4a25b16" providerId="LiveId" clId="{670710F2-7E62-417C-8B7A-AD5D2BAAE1C4}" dt="2022-02-19T17:24:11.594" v="80" actId="26606"/>
          <ac:spMkLst>
            <pc:docMk/>
            <pc:sldMk cId="3009996441" sldId="261"/>
            <ac:spMk id="2057" creationId="{E8AAB596-4870-4D7C-9F51-06F1F7367CCD}"/>
          </ac:spMkLst>
        </pc:spChg>
        <pc:spChg chg="add del">
          <ac:chgData name="Ward Smets" userId="a10d998fb4a25b16" providerId="LiveId" clId="{670710F2-7E62-417C-8B7A-AD5D2BAAE1C4}" dt="2022-02-19T17:24:11.594" v="80" actId="26606"/>
          <ac:spMkLst>
            <pc:docMk/>
            <pc:sldMk cId="3009996441" sldId="261"/>
            <ac:spMk id="2058" creationId="{0D429970-E04D-43A3-BD23-726E39F7AE78}"/>
          </ac:spMkLst>
        </pc:spChg>
        <pc:spChg chg="add del">
          <ac:chgData name="Ward Smets" userId="a10d998fb4a25b16" providerId="LiveId" clId="{670710F2-7E62-417C-8B7A-AD5D2BAAE1C4}" dt="2022-02-19T17:24:17.954" v="84" actId="26606"/>
          <ac:spMkLst>
            <pc:docMk/>
            <pc:sldMk cId="3009996441" sldId="261"/>
            <ac:spMk id="2060" creationId="{7316481C-0A49-4796-812B-0D64F063B720}"/>
          </ac:spMkLst>
        </pc:spChg>
        <pc:spChg chg="add del">
          <ac:chgData name="Ward Smets" userId="a10d998fb4a25b16" providerId="LiveId" clId="{670710F2-7E62-417C-8B7A-AD5D2BAAE1C4}" dt="2022-02-19T17:24:17.954" v="84" actId="26606"/>
          <ac:spMkLst>
            <pc:docMk/>
            <pc:sldMk cId="3009996441" sldId="261"/>
            <ac:spMk id="2061" creationId="{A5271697-90F1-4A23-8EF2-0179F2EAFACB}"/>
          </ac:spMkLst>
        </pc:spChg>
        <pc:spChg chg="add del">
          <ac:chgData name="Ward Smets" userId="a10d998fb4a25b16" providerId="LiveId" clId="{670710F2-7E62-417C-8B7A-AD5D2BAAE1C4}" dt="2022-02-19T17:24:17.954" v="84" actId="26606"/>
          <ac:spMkLst>
            <pc:docMk/>
            <pc:sldMk cId="3009996441" sldId="261"/>
            <ac:spMk id="2063" creationId="{D9F5512A-48E1-4C07-B75E-3CCC517B6804}"/>
          </ac:spMkLst>
        </pc:spChg>
        <pc:grpChg chg="add">
          <ac:chgData name="Ward Smets" userId="a10d998fb4a25b16" providerId="LiveId" clId="{670710F2-7E62-417C-8B7A-AD5D2BAAE1C4}" dt="2022-02-19T17:24:58.737" v="93" actId="26606"/>
          <ac:grpSpMkLst>
            <pc:docMk/>
            <pc:sldMk cId="3009996441" sldId="261"/>
            <ac:grpSpMk id="82" creationId="{D8E9CF54-0466-4261-9E62-0249E60E1886}"/>
          </ac:grpSpMkLst>
        </pc:grpChg>
        <pc:grpChg chg="add del">
          <ac:chgData name="Ward Smets" userId="a10d998fb4a25b16" providerId="LiveId" clId="{670710F2-7E62-417C-8B7A-AD5D2BAAE1C4}" dt="2022-02-19T17:24:05.833" v="78" actId="26606"/>
          <ac:grpSpMkLst>
            <pc:docMk/>
            <pc:sldMk cId="3009996441" sldId="261"/>
            <ac:grpSpMk id="143" creationId="{1F49CE81-B2F4-47B2-9D4A-886DCE0A8404}"/>
          </ac:grpSpMkLst>
        </pc:grpChg>
        <pc:grpChg chg="add del">
          <ac:chgData name="Ward Smets" userId="a10d998fb4a25b16" providerId="LiveId" clId="{670710F2-7E62-417C-8B7A-AD5D2BAAE1C4}" dt="2022-02-19T17:24:17.954" v="84" actId="26606"/>
          <ac:grpSpMkLst>
            <pc:docMk/>
            <pc:sldMk cId="3009996441" sldId="261"/>
            <ac:grpSpMk id="2062" creationId="{1F49CE81-B2F4-47B2-9D4A-886DCE0A8404}"/>
          </ac:grpSpMkLst>
        </pc:grpChg>
        <pc:picChg chg="add mod">
          <ac:chgData name="Ward Smets" userId="a10d998fb4a25b16" providerId="LiveId" clId="{670710F2-7E62-417C-8B7A-AD5D2BAAE1C4}" dt="2022-02-19T17:24:58.737" v="93" actId="26606"/>
          <ac:picMkLst>
            <pc:docMk/>
            <pc:sldMk cId="3009996441" sldId="261"/>
            <ac:picMk id="4" creationId="{7BBACC28-8D7C-40BE-8EB1-3B4A2C44DA5C}"/>
          </ac:picMkLst>
        </pc:picChg>
        <pc:picChg chg="add del mod ord">
          <ac:chgData name="Ward Smets" userId="a10d998fb4a25b16" providerId="LiveId" clId="{670710F2-7E62-417C-8B7A-AD5D2BAAE1C4}" dt="2022-02-19T17:24:55.433" v="92" actId="478"/>
          <ac:picMkLst>
            <pc:docMk/>
            <pc:sldMk cId="3009996441" sldId="261"/>
            <ac:picMk id="2050" creationId="{F9D111CC-B7A0-456F-802D-4228BC844BCF}"/>
          </ac:picMkLst>
        </pc:picChg>
        <pc:picChg chg="add del mod ord">
          <ac:chgData name="Ward Smets" userId="a10d998fb4a25b16" providerId="LiveId" clId="{670710F2-7E62-417C-8B7A-AD5D2BAAE1C4}" dt="2022-02-19T17:24:38.233" v="89" actId="478"/>
          <ac:picMkLst>
            <pc:docMk/>
            <pc:sldMk cId="3009996441" sldId="261"/>
            <ac:picMk id="2052" creationId="{44A88F46-5484-405D-A15A-FB5ED3479B90}"/>
          </ac:picMkLst>
        </pc:picChg>
        <pc:picChg chg="add del mod ord">
          <ac:chgData name="Ward Smets" userId="a10d998fb4a25b16" providerId="LiveId" clId="{670710F2-7E62-417C-8B7A-AD5D2BAAE1C4}" dt="2022-02-19T17:24:58.737" v="93" actId="26606"/>
          <ac:picMkLst>
            <pc:docMk/>
            <pc:sldMk cId="3009996441" sldId="261"/>
            <ac:picMk id="2054" creationId="{6E8B90A2-466C-4969-9071-68A913B250DD}"/>
          </ac:picMkLst>
        </pc:picChg>
        <pc:cxnChg chg="add del">
          <ac:chgData name="Ward Smets" userId="a10d998fb4a25b16" providerId="LiveId" clId="{670710F2-7E62-417C-8B7A-AD5D2BAAE1C4}" dt="2022-02-19T17:24:58.737" v="93" actId="26606"/>
          <ac:cxnSpMkLst>
            <pc:docMk/>
            <pc:sldMk cId="3009996441" sldId="261"/>
            <ac:cxnSpMk id="2059" creationId="{8F880EF2-DF79-4D9D-8F11-E91D48C79741}"/>
          </ac:cxnSpMkLst>
        </pc:cxnChg>
      </pc:sldChg>
      <pc:sldChg chg="addSp delSp modSp new mod setBg">
        <pc:chgData name="Ward Smets" userId="a10d998fb4a25b16" providerId="LiveId" clId="{670710F2-7E62-417C-8B7A-AD5D2BAAE1C4}" dt="2022-02-19T18:31:32.339" v="415" actId="26606"/>
        <pc:sldMkLst>
          <pc:docMk/>
          <pc:sldMk cId="430313926" sldId="262"/>
        </pc:sldMkLst>
        <pc:spChg chg="mod ord">
          <ac:chgData name="Ward Smets" userId="a10d998fb4a25b16" providerId="LiveId" clId="{670710F2-7E62-417C-8B7A-AD5D2BAAE1C4}" dt="2022-02-19T18:31:32.339" v="415" actId="26606"/>
          <ac:spMkLst>
            <pc:docMk/>
            <pc:sldMk cId="430313926" sldId="262"/>
            <ac:spMk id="2" creationId="{7394DD43-411C-4A96-A764-5CBE1535E77C}"/>
          </ac:spMkLst>
        </pc:spChg>
        <pc:spChg chg="del">
          <ac:chgData name="Ward Smets" userId="a10d998fb4a25b16" providerId="LiveId" clId="{670710F2-7E62-417C-8B7A-AD5D2BAAE1C4}" dt="2022-02-19T18:31:05.744" v="293"/>
          <ac:spMkLst>
            <pc:docMk/>
            <pc:sldMk cId="430313926" sldId="262"/>
            <ac:spMk id="3" creationId="{3CC71101-F753-4C74-ADCE-805BC291760F}"/>
          </ac:spMkLst>
        </pc:spChg>
        <pc:spChg chg="add">
          <ac:chgData name="Ward Smets" userId="a10d998fb4a25b16" providerId="LiveId" clId="{670710F2-7E62-417C-8B7A-AD5D2BAAE1C4}" dt="2022-02-19T18:31:32.339" v="415" actId="26606"/>
          <ac:spMkLst>
            <pc:docMk/>
            <pc:sldMk cId="430313926" sldId="262"/>
            <ac:spMk id="71" creationId="{B9951BD9-0868-4CDB-ACD6-9C4209B5E412}"/>
          </ac:spMkLst>
        </pc:spChg>
        <pc:picChg chg="add mod">
          <ac:chgData name="Ward Smets" userId="a10d998fb4a25b16" providerId="LiveId" clId="{670710F2-7E62-417C-8B7A-AD5D2BAAE1C4}" dt="2022-02-19T18:31:32.339" v="415" actId="26606"/>
          <ac:picMkLst>
            <pc:docMk/>
            <pc:sldMk cId="430313926" sldId="262"/>
            <ac:picMk id="3074" creationId="{C64CEAE5-2BB8-43C8-B0F4-CF3C3A179AE7}"/>
          </ac:picMkLst>
        </pc:picChg>
      </pc:sldChg>
      <pc:sldChg chg="addSp delSp modSp new mod setBg setClrOvrMap">
        <pc:chgData name="Ward Smets" userId="a10d998fb4a25b16" providerId="LiveId" clId="{670710F2-7E62-417C-8B7A-AD5D2BAAE1C4}" dt="2022-02-19T19:00:48.536" v="670" actId="20577"/>
        <pc:sldMkLst>
          <pc:docMk/>
          <pc:sldMk cId="855380602" sldId="263"/>
        </pc:sldMkLst>
        <pc:spChg chg="mod">
          <ac:chgData name="Ward Smets" userId="a10d998fb4a25b16" providerId="LiveId" clId="{670710F2-7E62-417C-8B7A-AD5D2BAAE1C4}" dt="2022-02-19T18:46:44.893" v="433" actId="26606"/>
          <ac:spMkLst>
            <pc:docMk/>
            <pc:sldMk cId="855380602" sldId="263"/>
            <ac:spMk id="2" creationId="{EE58826B-BD8D-4363-A4AA-E467457850B2}"/>
          </ac:spMkLst>
        </pc:spChg>
        <pc:spChg chg="del">
          <ac:chgData name="Ward Smets" userId="a10d998fb4a25b16" providerId="LiveId" clId="{670710F2-7E62-417C-8B7A-AD5D2BAAE1C4}" dt="2022-02-19T18:46:25.899" v="430" actId="478"/>
          <ac:spMkLst>
            <pc:docMk/>
            <pc:sldMk cId="855380602" sldId="263"/>
            <ac:spMk id="3" creationId="{325E9526-C3BF-476A-A090-D0B5AA38BA1F}"/>
          </ac:spMkLst>
        </pc:spChg>
        <pc:spChg chg="add mod">
          <ac:chgData name="Ward Smets" userId="a10d998fb4a25b16" providerId="LiveId" clId="{670710F2-7E62-417C-8B7A-AD5D2BAAE1C4}" dt="2022-02-19T19:00:48.536" v="670" actId="20577"/>
          <ac:spMkLst>
            <pc:docMk/>
            <pc:sldMk cId="855380602" sldId="263"/>
            <ac:spMk id="4" creationId="{C61E89E1-B3AD-4E82-A41E-D5177CB9F076}"/>
          </ac:spMkLst>
        </pc:spChg>
        <pc:picChg chg="add mod ord">
          <ac:chgData name="Ward Smets" userId="a10d998fb4a25b16" providerId="LiveId" clId="{670710F2-7E62-417C-8B7A-AD5D2BAAE1C4}" dt="2022-02-19T18:46:44.893" v="433" actId="26606"/>
          <ac:picMkLst>
            <pc:docMk/>
            <pc:sldMk cId="855380602" sldId="263"/>
            <ac:picMk id="4098" creationId="{C4A730CA-5C0F-4861-9501-11C684B3E699}"/>
          </ac:picMkLst>
        </pc:picChg>
        <pc:picChg chg="add mod">
          <ac:chgData name="Ward Smets" userId="a10d998fb4a25b16" providerId="LiveId" clId="{670710F2-7E62-417C-8B7A-AD5D2BAAE1C4}" dt="2022-02-19T18:46:44.893" v="433" actId="26606"/>
          <ac:picMkLst>
            <pc:docMk/>
            <pc:sldMk cId="855380602" sldId="263"/>
            <ac:picMk id="4100" creationId="{9285FB14-B38D-48E2-BA60-CEC818D07094}"/>
          </ac:picMkLst>
        </pc:picChg>
        <pc:cxnChg chg="add">
          <ac:chgData name="Ward Smets" userId="a10d998fb4a25b16" providerId="LiveId" clId="{670710F2-7E62-417C-8B7A-AD5D2BAAE1C4}" dt="2022-02-19T18:46:44.893" v="433" actId="26606"/>
          <ac:cxnSpMkLst>
            <pc:docMk/>
            <pc:sldMk cId="855380602" sldId="263"/>
            <ac:cxnSpMk id="73" creationId="{EBAD6A72-88E8-42F7-88B9-CAF744536BE4}"/>
          </ac:cxnSpMkLst>
        </pc:cxnChg>
        <pc:cxnChg chg="add">
          <ac:chgData name="Ward Smets" userId="a10d998fb4a25b16" providerId="LiveId" clId="{670710F2-7E62-417C-8B7A-AD5D2BAAE1C4}" dt="2022-02-19T18:46:44.893" v="433" actId="26606"/>
          <ac:cxnSpMkLst>
            <pc:docMk/>
            <pc:sldMk cId="855380602" sldId="263"/>
            <ac:cxnSpMk id="75" creationId="{C800968E-0A99-46C4-A9B2-6A63AC66F4B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7D9CE-3BE3-4B8D-9762-0405937BCC35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8B0FE-F274-46D6-AC41-937692F4B46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329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DAA9-8784-4E53-8142-8DB735172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A006A-08F9-447D-A17F-068933125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5535-0434-4AC5-8C59-1F64D351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24928-1B3F-41E9-BFA6-FACF6E8E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7147-1C0F-46C2-B9AB-2AA9F92C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25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EE00-3D0E-49B3-87C3-64CC2353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02CE3-1C74-456F-84F0-B385BD4B3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6F55-0356-460A-B61A-0CAAE3D6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09CEB-0D99-4B4E-9D97-B13F551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0331-95EC-410D-9827-4507F048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14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1B459-7389-46E1-AF7E-44070D5E1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5C724-1295-43A4-92CE-BB8FABF50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B27A2-006A-4CDB-9A84-87A0400C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EBAC-A0EA-4570-9131-0D062EEA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C50-FD23-4DB0-8149-8E4D7C2B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229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52D7-BDCA-4E85-9385-00885231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230C0-3635-4D72-A19B-CE85B8F5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9612-6643-43BC-8DFB-78238382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BA605-E20D-4119-97D6-C6E371D6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30F48-6E09-432F-B97B-CDE5982A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790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C1CC-28D3-4D36-94CA-8BF791A7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DE32-B56A-4B52-BC84-6A1AE2AF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31B31-909E-494D-B650-1C754C59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93C93-239F-419C-A07B-C9D07198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5649-DA45-409F-B3CB-7F37ED6B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3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F6CF-79ED-4F6A-9EE7-7AA3167E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F638-534E-44BA-99B7-07FCE0799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62825-57AE-453D-B1CB-9CBF1B85F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2058D-0BBE-49EB-9C6B-D370C238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736D6-B3CA-4CD5-B49F-42B0F6AC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54AB-CFDB-4465-ABDE-84873599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415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A4AA-6EB5-4FDC-BF52-B481F121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7EBD8-C7D8-463B-916F-5454BA248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6DDDC-5F77-4809-BEF2-3FE6D64DF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D0385-75EB-428B-ADA4-2A31D4BB4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FD65F-084E-4920-9AE1-2A4568F44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1E93D-5A67-4A89-B742-3BEDA155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D092B-2840-4C84-995F-2BC8ED39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1C6A0-7AC2-43AC-B8C5-36615363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254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7B65C-5BB2-4ED9-B924-88B23C36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C11D3-111A-482D-A9E1-601E8D62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D24DF-947D-4753-A5FA-1B226545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85E69-1123-40BC-87D5-623E0039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905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3D3C8-77CB-427E-B463-B51547BA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EB84D-F83C-4CD8-B1E6-25C9D54B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5A3A-C0A7-4B11-BB3F-25AF34BB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98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D465-E213-489D-94ED-6D74B5E7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B96C-12F3-421E-942A-774C8445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9A865-AB7A-4450-A065-35D0F47A3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D517B-AAD6-40BE-A710-8F75236B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4DBA8-A2D3-4C8D-A3E0-79E6C92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9CDBF-9AB9-48F6-BD13-820731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640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4558-06C7-4BDB-B5A8-FCA7D596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3229E-83F8-4B53-90F3-EE18D5203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F0B96-83B5-4669-B833-2283C3973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609F2-AF61-446F-BA3D-FDFA026C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1FB3A-7F7E-4F42-A8BA-758CE0A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B5BCF-F0FE-4201-BD65-41A913AD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075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7F463-558C-4406-BFEC-7F7B49A8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36FD-54B2-4546-AB5F-EC36CADB7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F2F02-CE9E-46AD-81A9-B0B7A29E5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54593-A150-44F3-A18D-65EF20B54FCB}" type="datetimeFigureOut">
              <a:rPr lang="nl-BE" smtClean="0"/>
              <a:t>14/03/2022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0B4DA-73E4-4732-BB5A-75990C0C1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6710-437C-4FA5-B1B6-57F0A90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1E982-1AA1-409B-A004-495A3FCC7A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548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5F096E55-C893-4814-B63D-DFB8B3C4C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t="17490" r="40849" b="28493"/>
          <a:stretch>
            <a:fillRect/>
          </a:stretch>
        </p:blipFill>
        <p:spPr bwMode="auto">
          <a:xfrm rot="5400000">
            <a:off x="1409822" y="-86632"/>
            <a:ext cx="2871607" cy="382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A group of ants on a wood surface&#10;&#10;Description automatically generated with low confidence">
            <a:extLst>
              <a:ext uri="{FF2B5EF4-FFF2-40B4-BE49-F238E27FC236}">
                <a16:creationId xmlns:a16="http://schemas.microsoft.com/office/drawing/2014/main" id="{0CD4941B-376F-4B01-8502-BD4E4095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3" t="28790" r="45042" b="38190"/>
          <a:stretch>
            <a:fillRect/>
          </a:stretch>
        </p:blipFill>
        <p:spPr bwMode="auto">
          <a:xfrm rot="5400000">
            <a:off x="1706972" y="3623654"/>
            <a:ext cx="2961959" cy="29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9F2BA9-215F-4137-AC68-992E79E05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5458" y="1491057"/>
            <a:ext cx="565129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B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Donkere schroeven -&gt; chassis en buitenkant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8DEED-2A93-451E-AE64-95C8F63F7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076" y="3798640"/>
            <a:ext cx="643092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B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Grijze schroeven, voor de elektronica vanbinnnen.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2F5F9-1199-4DC3-ADBC-A2372D8E2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8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656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1FDF447-2E18-4E2F-B172-D789105F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429" r="36734" b="2"/>
          <a:stretch/>
        </p:blipFill>
        <p:spPr bwMode="auto">
          <a:xfrm rot="5400000">
            <a:off x="4428744" y="-905256"/>
            <a:ext cx="6858000" cy="8668512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6163F-2539-4EA3-A70F-CCB8820E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effectLst/>
              </a:rPr>
              <a:t>Antenne zat op bordje vastgemaakt onder de schroef en klemschijf</a:t>
            </a:r>
            <a:br>
              <a:rPr lang="en-US" sz="3700">
                <a:effectLst/>
              </a:rPr>
            </a:br>
            <a:endParaRPr lang="en-US" sz="3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32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57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4F5B69C-6417-4C4B-8584-752F7F4A7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715963"/>
            <a:ext cx="2405063" cy="5424488"/>
          </a:xfrm>
          <a:prstGeom prst="rect">
            <a:avLst/>
          </a:prstGeom>
        </p:spPr>
      </p:pic>
      <p:pic>
        <p:nvPicPr>
          <p:cNvPr id="6" name="Picture 5" descr="A picture containing engine, automaton&#10;&#10;Description automatically generated">
            <a:extLst>
              <a:ext uri="{FF2B5EF4-FFF2-40B4-BE49-F238E27FC236}">
                <a16:creationId xmlns:a16="http://schemas.microsoft.com/office/drawing/2014/main" id="{8FA084BB-8DC7-4A05-BFD3-DE0EE9CAA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715963"/>
            <a:ext cx="2405063" cy="5424488"/>
          </a:xfrm>
          <a:prstGeom prst="rect">
            <a:avLst/>
          </a:prstGeom>
        </p:spPr>
      </p:pic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1910889-F933-492B-80D6-DBEEDB5DE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63" y="715963"/>
            <a:ext cx="2405063" cy="542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04776-C5D6-43DE-90F3-E6E60D5B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Connecties draden</a:t>
            </a:r>
          </a:p>
        </p:txBody>
      </p:sp>
    </p:spTree>
    <p:extLst>
      <p:ext uri="{BB962C8B-B14F-4D97-AF65-F5344CB8AC3E}">
        <p14:creationId xmlns:p14="http://schemas.microsoft.com/office/powerpoint/2010/main" val="215661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78A1CB7-5A04-45A8-8212-8EAC99917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847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3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5FCF-512C-497D-B51F-30F45125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effectLst/>
              </a:rPr>
              <a:t>Achterkant richting vermoedelijk DC motor</a:t>
            </a:r>
            <a:endParaRPr lang="en-US" sz="3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92956-D8AF-4F2B-A2CB-0CA06FA3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" r="1" b="1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18494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7BBACC28-8D7C-40BE-8EB1-3B4A2C44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4" b="1"/>
          <a:stretch/>
        </p:blipFill>
        <p:spPr bwMode="auto"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8B90A2-466C-4969-9071-68A913B25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23574" b="-2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738602-D703-40BF-B6F7-8ADE471A7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76" y="4571423"/>
            <a:ext cx="10644144" cy="1770300"/>
          </a:xfrm>
        </p:spPr>
        <p:txBody>
          <a:bodyPr anchor="ctr">
            <a:normAutofit/>
          </a:bodyPr>
          <a:lstStyle/>
          <a:p>
            <a:r>
              <a:rPr lang="nl-NL" sz="1800" dirty="0"/>
              <a:t>Tussen twee pinnen 473 condensator, tussen de tween pinnen en de sodler klot hangen ook nog eens 473 condensatoren</a:t>
            </a:r>
          </a:p>
          <a:p>
            <a:r>
              <a:rPr lang="nl-NL" sz="1800" dirty="0"/>
              <a:t>Zwarte draad gaat ook naar de grote klot solder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00999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4CEAE5-2BB8-43C8-B0F4-CF3C3A179A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7" r="-1" b="10211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4DD43-411C-4A96-A764-5CBE1535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Dc motor, </a:t>
            </a:r>
            <a:r>
              <a:rPr lang="en-US" sz="4700" dirty="0" err="1">
                <a:solidFill>
                  <a:schemeClr val="bg1"/>
                </a:solidFill>
              </a:rPr>
              <a:t>geen</a:t>
            </a:r>
            <a:r>
              <a:rPr lang="en-US" sz="4700" dirty="0">
                <a:solidFill>
                  <a:schemeClr val="bg1"/>
                </a:solidFill>
              </a:rPr>
              <a:t> idee wat de </a:t>
            </a:r>
            <a:r>
              <a:rPr lang="en-US" sz="4700" dirty="0" err="1">
                <a:solidFill>
                  <a:schemeClr val="bg1"/>
                </a:solidFill>
              </a:rPr>
              <a:t>middelste</a:t>
            </a:r>
            <a:r>
              <a:rPr lang="en-US" sz="4700" dirty="0">
                <a:solidFill>
                  <a:schemeClr val="bg1"/>
                </a:solidFill>
              </a:rPr>
              <a:t> </a:t>
            </a:r>
            <a:r>
              <a:rPr lang="en-US" sz="4700" dirty="0" err="1">
                <a:solidFill>
                  <a:schemeClr val="bg1"/>
                </a:solidFill>
              </a:rPr>
              <a:t>klot</a:t>
            </a:r>
            <a:r>
              <a:rPr lang="en-US" sz="4700" dirty="0">
                <a:solidFill>
                  <a:schemeClr val="bg1"/>
                </a:solidFill>
              </a:rPr>
              <a:t> solder is maar met de </a:t>
            </a:r>
            <a:r>
              <a:rPr lang="en-US" sz="4700" dirty="0" err="1">
                <a:solidFill>
                  <a:schemeClr val="bg1"/>
                </a:solidFill>
              </a:rPr>
              <a:t>pinnen</a:t>
            </a:r>
            <a:r>
              <a:rPr lang="en-US" sz="4700" dirty="0">
                <a:solidFill>
                  <a:schemeClr val="bg1"/>
                </a:solidFill>
              </a:rPr>
              <a:t> </a:t>
            </a:r>
            <a:r>
              <a:rPr lang="en-US" sz="4700" dirty="0" err="1">
                <a:solidFill>
                  <a:schemeClr val="bg1"/>
                </a:solidFill>
              </a:rPr>
              <a:t>kunt</a:t>
            </a:r>
            <a:r>
              <a:rPr lang="en-US" sz="4700" dirty="0">
                <a:solidFill>
                  <a:schemeClr val="bg1"/>
                </a:solidFill>
              </a:rPr>
              <a:t> </a:t>
            </a:r>
            <a:r>
              <a:rPr lang="en-US" sz="4700" dirty="0" err="1">
                <a:solidFill>
                  <a:schemeClr val="bg1"/>
                </a:solidFill>
              </a:rPr>
              <a:t>ge</a:t>
            </a:r>
            <a:r>
              <a:rPr lang="en-US" sz="4700" dirty="0">
                <a:solidFill>
                  <a:schemeClr val="bg1"/>
                </a:solidFill>
              </a:rPr>
              <a:t> de DC motor </a:t>
            </a:r>
            <a:r>
              <a:rPr lang="en-US" sz="4700">
                <a:solidFill>
                  <a:schemeClr val="bg1"/>
                </a:solidFill>
              </a:rPr>
              <a:t>aansturen</a:t>
            </a:r>
            <a:endParaRPr lang="en-US" sz="4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1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26B-BD8D-4363-A4AA-E4674578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Powersupply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285FB14-B38D-48E2-BA60-CEC818D07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r="18905" b="-1"/>
          <a:stretch/>
        </p:blipFill>
        <p:spPr bwMode="auto">
          <a:xfrm>
            <a:off x="20" y="10"/>
            <a:ext cx="6095974" cy="42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4A730CA-5C0F-4861-9501-11C684B3E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r="11788"/>
          <a:stretch/>
        </p:blipFill>
        <p:spPr bwMode="auto">
          <a:xfrm>
            <a:off x="6095999" y="-681"/>
            <a:ext cx="6096001" cy="42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1E89E1-B3AD-4E82-A41E-D5177CB9F076}"/>
              </a:ext>
            </a:extLst>
          </p:cNvPr>
          <p:cNvSpPr txBox="1"/>
          <p:nvPr/>
        </p:nvSpPr>
        <p:spPr>
          <a:xfrm>
            <a:off x="5150734" y="4583575"/>
            <a:ext cx="684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Dit is de switch, waarom twee kabels uit de switch komen geen idee.</a:t>
            </a:r>
          </a:p>
          <a:p>
            <a:r>
              <a:rPr lang="nl-NL" dirty="0"/>
              <a:t>Er was altijd een pin die nooit verbonden was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5380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107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Antenne zat op bordje vastgemaakt onder de schroef en klemschijf </vt:lpstr>
      <vt:lpstr>Connecties draden</vt:lpstr>
      <vt:lpstr>PowerPoint Presentation</vt:lpstr>
      <vt:lpstr>Achterkant richting vermoedelijk DC motor</vt:lpstr>
      <vt:lpstr>PowerPoint Presentation</vt:lpstr>
      <vt:lpstr>Dc motor, geen idee wat de middelste klot solder is maar met de pinnen kunt ge de DC motor aansturen</vt:lpstr>
      <vt:lpstr>Powersupply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Ward Smets</dc:creator>
  <cp:lastModifiedBy>Ward Smets</cp:lastModifiedBy>
  <cp:revision>1</cp:revision>
  <dcterms:created xsi:type="dcterms:W3CDTF">2022-02-19T17:19:05Z</dcterms:created>
  <dcterms:modified xsi:type="dcterms:W3CDTF">2022-03-14T12:02:39Z</dcterms:modified>
</cp:coreProperties>
</file>